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05" d="100"/>
          <a:sy n="105" d="100"/>
        </p:scale>
        <p:origin x="224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718321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latin typeface="Times New Roman" panose="02020603050405020304" pitchFamily="18" charset="0"/>
                <a:cs typeface="Times New Roman" panose="02020603050405020304" pitchFamily="18" charset="0"/>
              </a:rPr>
              <a:t>24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Батыстан, оңтүстік-батыстан жел соғады, күші түнде 2-7, күндіз 7-12 м/с. Ауа температурасы түнде 7-9, күндіз 24-26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25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15-18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түнде жиналуына </a:t>
            </a:r>
            <a:r>
              <a:rPr lang="kk-KZ" altLang="en-US" sz="120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7924505"/>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val="3583770891"/>
                    </a:ext>
                  </a:extLst>
                </a:gridCol>
                <a:gridCol w="1407045">
                  <a:extLst>
                    <a:ext uri="{9D8B030D-6E8A-4147-A177-3AD203B41FA5}">
                      <a16:colId xmlns:a16="http://schemas.microsoft.com/office/drawing/2014/main" val="1276116030"/>
                    </a:ext>
                  </a:extLst>
                </a:gridCol>
                <a:gridCol w="1529916">
                  <a:extLst>
                    <a:ext uri="{9D8B030D-6E8A-4147-A177-3AD203B41FA5}">
                      <a16:colId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3595">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024">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693">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6191">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50525">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28257</TotalTime>
  <Words>612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5263</cp:revision>
  <cp:lastPrinted>2021-07-01T07:38:07Z</cp:lastPrinted>
  <dcterms:created xsi:type="dcterms:W3CDTF">2018-03-27T06:03:00Z</dcterms:created>
  <dcterms:modified xsi:type="dcterms:W3CDTF">2026-05-23T08:41:04Z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